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Lst>
  <p:notesMasterIdLst>
    <p:notesMasterId r:id="rId59"/>
  </p:notesMasterIdLst>
  <p:sldIdLst>
    <p:sldId id="260" r:id="rId8"/>
    <p:sldId id="465" r:id="rId9"/>
    <p:sldId id="261" r:id="rId10"/>
    <p:sldId id="259" r:id="rId11"/>
    <p:sldId id="418" r:id="rId12"/>
    <p:sldId id="286" r:id="rId13"/>
    <p:sldId id="296" r:id="rId14"/>
    <p:sldId id="287" r:id="rId15"/>
    <p:sldId id="291" r:id="rId16"/>
    <p:sldId id="301" r:id="rId17"/>
    <p:sldId id="292" r:id="rId18"/>
    <p:sldId id="293" r:id="rId19"/>
    <p:sldId id="449" r:id="rId20"/>
    <p:sldId id="458" r:id="rId21"/>
    <p:sldId id="445" r:id="rId22"/>
    <p:sldId id="464" r:id="rId23"/>
    <p:sldId id="275" r:id="rId24"/>
    <p:sldId id="288" r:id="rId25"/>
    <p:sldId id="447" r:id="rId26"/>
    <p:sldId id="294" r:id="rId27"/>
    <p:sldId id="289" r:id="rId28"/>
    <p:sldId id="302" r:id="rId29"/>
    <p:sldId id="262" r:id="rId30"/>
    <p:sldId id="263" r:id="rId31"/>
    <p:sldId id="264" r:id="rId32"/>
    <p:sldId id="265" r:id="rId33"/>
    <p:sldId id="283" r:id="rId34"/>
    <p:sldId id="277" r:id="rId35"/>
    <p:sldId id="267" r:id="rId36"/>
    <p:sldId id="268" r:id="rId37"/>
    <p:sldId id="269" r:id="rId38"/>
    <p:sldId id="270" r:id="rId39"/>
    <p:sldId id="271" r:id="rId40"/>
    <p:sldId id="280" r:id="rId41"/>
    <p:sldId id="272" r:id="rId42"/>
    <p:sldId id="274" r:id="rId43"/>
    <p:sldId id="273" r:id="rId44"/>
    <p:sldId id="297" r:id="rId45"/>
    <p:sldId id="305" r:id="rId46"/>
    <p:sldId id="279" r:id="rId47"/>
    <p:sldId id="299" r:id="rId48"/>
    <p:sldId id="284" r:id="rId49"/>
    <p:sldId id="285" r:id="rId50"/>
    <p:sldId id="295" r:id="rId51"/>
    <p:sldId id="298" r:id="rId52"/>
    <p:sldId id="311" r:id="rId53"/>
    <p:sldId id="443" r:id="rId54"/>
    <p:sldId id="258" r:id="rId55"/>
    <p:sldId id="414" r:id="rId56"/>
    <p:sldId id="439" r:id="rId57"/>
    <p:sldId id="4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60"/>
            <p14:sldId id="465"/>
            <p14:sldId id="261"/>
            <p14:sldId id="259"/>
          </p14:sldIdLst>
        </p14:section>
        <p14:section name="Presentation" id="{4B81BE2A-B99D-4E1E-BB9D-735D73F7397E}">
          <p14:sldIdLst>
            <p14:sldId id="418"/>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2082" y="78"/>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former Principal Consultant and a Microsoft Data Platform MVP and more relevant, I have been a SME for item review and an item writer of SQL Server certification exam test questions since 2012, something that does not sound very exciting, but it is still quite informative and useful to me in my career. </a:t>
            </a:r>
          </a:p>
          <a:p>
            <a:endParaRPr lang="en-CA" sz="1800" dirty="0"/>
          </a:p>
          <a:p>
            <a:r>
              <a:rPr lang="en-CA" sz="1800" dirty="0"/>
              <a:t>I’m presenting here based on that experience for your benefit, and I hope this is the most interesting and possibly fun presentation on certification exams you’ve ever been a part of.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10/23/2020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10/23/2020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10/23/2020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10/23/2020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6.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Looking to expand your technical skills?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636606" y="2178954"/>
            <a:ext cx="10440365" cy="3209061"/>
          </a:xfrm>
        </p:spPr>
        <p:txBody>
          <a:bodyPr>
            <a:normAutofit fontScale="92500" lnSpcReduction="10000"/>
          </a:bodyPr>
          <a:lstStyle/>
          <a:p>
            <a:r>
              <a:rPr lang="en-US" dirty="0"/>
              <a:t>Check out Microsoft’s “</a:t>
            </a:r>
            <a:r>
              <a:rPr lang="en-US" b="1" dirty="0"/>
              <a:t>Dashboard in a Day</a:t>
            </a:r>
            <a:r>
              <a:rPr lang="en-US" dirty="0"/>
              <a:t>”, “</a:t>
            </a:r>
            <a:r>
              <a:rPr lang="en-US" b="1" dirty="0"/>
              <a:t>App in a Day</a:t>
            </a:r>
            <a:r>
              <a:rPr lang="en-US" dirty="0"/>
              <a:t>” and other brand new “in a Day” trainings </a:t>
            </a:r>
          </a:p>
          <a:p>
            <a:pPr marL="0" indent="0">
              <a:buNone/>
            </a:pPr>
            <a:endParaRPr lang="en-US" dirty="0"/>
          </a:p>
          <a:p>
            <a:r>
              <a:rPr lang="en-US" dirty="0"/>
              <a:t>Hosted every week by Microsoft Partners around the world, including Marquam</a:t>
            </a:r>
          </a:p>
          <a:p>
            <a:pPr marL="0" indent="0">
              <a:buNone/>
            </a:pPr>
            <a:endParaRPr lang="en-US" dirty="0"/>
          </a:p>
          <a:p>
            <a:r>
              <a:rPr lang="en-US" dirty="0"/>
              <a:t>Ask your preferred local Microsoft Partner or sign up at marquam.com/events or info@marquam.com </a:t>
            </a:r>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https://www.surveymonkey.com/r/PSKT9VC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a:bodyPr>
          <a:lstStyle/>
          <a:p>
            <a:pPr marL="0" indent="0" algn="r">
              <a:lnSpc>
                <a:spcPct val="120000"/>
              </a:lnSpc>
            </a:pPr>
            <a:r>
              <a:rPr lang="en-US" sz="3200" dirty="0"/>
              <a:t>William Assaf</a:t>
            </a:r>
            <a:br>
              <a:rPr lang="en-US" sz="3200" dirty="0"/>
            </a:br>
            <a:r>
              <a:rPr lang="en-US" sz="3200" dirty="0"/>
              <a:t>Data Platform MVP</a:t>
            </a:r>
          </a:p>
        </p:txBody>
      </p:sp>
      <p:pic>
        <p:nvPicPr>
          <p:cNvPr id="6" name="Picture 5">
            <a:extLst>
              <a:ext uri="{FF2B5EF4-FFF2-40B4-BE49-F238E27FC236}">
                <a16:creationId xmlns:a16="http://schemas.microsoft.com/office/drawing/2014/main" id="{C0CAB3F1-3068-4E0F-A68D-3ABBA5A95AA3}"/>
              </a:ext>
            </a:extLst>
          </p:cNvPr>
          <p:cNvPicPr>
            <a:picLocks noChangeAspect="1"/>
          </p:cNvPicPr>
          <p:nvPr/>
        </p:nvPicPr>
        <p:blipFill>
          <a:blip r:embed="rId4"/>
          <a:stretch>
            <a:fillRect/>
          </a:stretch>
        </p:blipFill>
        <p:spPr>
          <a:xfrm>
            <a:off x="270303" y="5550375"/>
            <a:ext cx="4955007" cy="13075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4330</TotalTime>
  <Words>5802</Words>
  <Application>Microsoft Office PowerPoint</Application>
  <PresentationFormat>Widescreen</PresentationFormat>
  <Paragraphs>532</Paragraphs>
  <Slides>51</Slides>
  <Notes>28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51</vt:i4>
      </vt:variant>
    </vt:vector>
  </HeadingPairs>
  <TitlesOfParts>
    <vt:vector size="69" baseType="lpstr">
      <vt:lpstr>Arial</vt:lpstr>
      <vt:lpstr>Calibri</vt:lpstr>
      <vt:lpstr>Calibri Light</vt:lpstr>
      <vt:lpstr>Consolas</vt:lpstr>
      <vt:lpstr>Courier New</vt:lpstr>
      <vt:lpstr>Helvetica Neue</vt:lpstr>
      <vt:lpstr>Lucida Grande</vt:lpstr>
      <vt:lpstr>Raleway</vt:lpstr>
      <vt:lpstr>Roboto</vt:lpstr>
      <vt:lpstr>Segoe UI Light</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#1000 Oregon</vt:lpstr>
      <vt:lpstr>Looking to expand your technical skills?</vt:lpstr>
      <vt:lpstr>Want to provide feedback on the presentation?</vt:lpstr>
      <vt:lpstr>Certification Exams Inside Out</vt:lpstr>
      <vt:lpstr>Pop Quiz</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204</cp:revision>
  <dcterms:created xsi:type="dcterms:W3CDTF">2015-09-09T01:48:28Z</dcterms:created>
  <dcterms:modified xsi:type="dcterms:W3CDTF">2020-10-23T23:10:49Z</dcterms:modified>
</cp:coreProperties>
</file>